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E135F7-1250-48AD-8E05-B3E028D5C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341" y="0"/>
            <a:ext cx="5147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9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13</cp:revision>
  <dcterms:created xsi:type="dcterms:W3CDTF">2020-04-17T09:27:58Z</dcterms:created>
  <dcterms:modified xsi:type="dcterms:W3CDTF">2020-04-21T09:26:27Z</dcterms:modified>
</cp:coreProperties>
</file>